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491" y="-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3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2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8058-4FD5-40AA-8236-66C1A8863865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3EBF0-BF8D-4A50-B646-CA820BC6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5650282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4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>
        <p14:ferris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6280727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54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726"/>
            <a:ext cx="5943600" cy="83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95427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81000"/>
            <a:ext cx="622935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8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Jill</dc:creator>
  <cp:lastModifiedBy>Jones, Jill</cp:lastModifiedBy>
  <cp:revision>4</cp:revision>
  <dcterms:created xsi:type="dcterms:W3CDTF">2013-09-24T16:31:44Z</dcterms:created>
  <dcterms:modified xsi:type="dcterms:W3CDTF">2013-09-24T16:53:32Z</dcterms:modified>
</cp:coreProperties>
</file>